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uli Seppälä" userId="1a636d6e70e2b82b" providerId="LiveId" clId="{94D45F31-BDFB-4ABC-8E02-072F3A0996C1}"/>
    <pc:docChg chg="custSel modSld">
      <pc:chgData name="Samuli Seppälä" userId="1a636d6e70e2b82b" providerId="LiveId" clId="{94D45F31-BDFB-4ABC-8E02-072F3A0996C1}" dt="2024-11-25T11:21:41.653" v="229" actId="20577"/>
      <pc:docMkLst>
        <pc:docMk/>
      </pc:docMkLst>
      <pc:sldChg chg="modSp mod">
        <pc:chgData name="Samuli Seppälä" userId="1a636d6e70e2b82b" providerId="LiveId" clId="{94D45F31-BDFB-4ABC-8E02-072F3A0996C1}" dt="2024-11-25T11:21:41.653" v="229" actId="20577"/>
        <pc:sldMkLst>
          <pc:docMk/>
          <pc:sldMk cId="3323258678" sldId="256"/>
        </pc:sldMkLst>
        <pc:spChg chg="mod">
          <ac:chgData name="Samuli Seppälä" userId="1a636d6e70e2b82b" providerId="LiveId" clId="{94D45F31-BDFB-4ABC-8E02-072F3A0996C1}" dt="2024-11-25T11:21:41.653" v="229" actId="20577"/>
          <ac:spMkLst>
            <pc:docMk/>
            <pc:sldMk cId="3323258678" sldId="256"/>
            <ac:spMk id="3" creationId="{EE6AA155-B7DB-A77B-03B7-6BBB2427B98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0951714-4C1C-4C52-35F8-07A800C6A5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894736"/>
            <a:ext cx="7766936" cy="619432"/>
          </a:xfrm>
        </p:spPr>
        <p:txBody>
          <a:bodyPr/>
          <a:lstStyle/>
          <a:p>
            <a:r>
              <a:rPr lang="fi-FI" sz="3200" dirty="0"/>
              <a:t>Kilparyhmä talvi 2024-2025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EE6AA155-B7DB-A77B-03B7-6BBB2427B9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1956619"/>
            <a:ext cx="7766936" cy="3191113"/>
          </a:xfrm>
        </p:spPr>
        <p:txBody>
          <a:bodyPr>
            <a:normAutofit fontScale="62500" lnSpcReduction="20000"/>
          </a:bodyPr>
          <a:lstStyle/>
          <a:p>
            <a:pPr algn="l">
              <a:lnSpc>
                <a:spcPct val="115000"/>
              </a:lnSpc>
              <a:spcAft>
                <a:spcPts val="800"/>
              </a:spcAft>
            </a:pPr>
            <a:r>
              <a:rPr lang="fi-FI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Harjoitusjakso: </a:t>
            </a:r>
            <a:r>
              <a:rPr lang="fi-FI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8.12-30.3</a:t>
            </a:r>
          </a:p>
          <a:p>
            <a:pPr algn="l">
              <a:lnSpc>
                <a:spcPct val="115000"/>
              </a:lnSpc>
              <a:spcAft>
                <a:spcPts val="800"/>
              </a:spcAft>
            </a:pPr>
            <a:r>
              <a:rPr lang="fi-FI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Sunnuntaisin </a:t>
            </a:r>
            <a:r>
              <a:rPr lang="fi-FI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klo 17.30-19.30 </a:t>
            </a:r>
            <a:r>
              <a:rPr lang="fi-FI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(ei 22.12-5.1, eikä 23.2) </a:t>
            </a:r>
            <a:r>
              <a:rPr lang="fi-FI" sz="1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PeGo</a:t>
            </a:r>
            <a:r>
              <a:rPr lang="fi-FI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Garden</a:t>
            </a:r>
            <a:endParaRPr lang="fi-FI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  <a:spcAft>
                <a:spcPts val="800"/>
              </a:spcAft>
            </a:pPr>
            <a:r>
              <a:rPr lang="fi-FI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</a:t>
            </a:r>
            <a:r>
              <a:rPr lang="fi-FI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orstait klo </a:t>
            </a:r>
            <a:r>
              <a:rPr lang="fi-FI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18-20:</a:t>
            </a:r>
            <a:r>
              <a:rPr lang="fi-FI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12.12 /17.1</a:t>
            </a:r>
            <a:r>
              <a:rPr lang="fi-FI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/</a:t>
            </a:r>
            <a:r>
              <a:rPr lang="fi-FI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31.1 / 6.2 /13.2</a:t>
            </a:r>
            <a:r>
              <a:rPr lang="fi-FI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/</a:t>
            </a:r>
            <a:r>
              <a:rPr lang="fi-FI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13.3 ja 27.3, </a:t>
            </a:r>
            <a:r>
              <a:rPr lang="fi-FI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Malmin Golfhalli</a:t>
            </a:r>
          </a:p>
          <a:p>
            <a:pPr algn="l">
              <a:lnSpc>
                <a:spcPct val="115000"/>
              </a:lnSpc>
              <a:spcAft>
                <a:spcPts val="800"/>
              </a:spcAft>
            </a:pPr>
            <a:r>
              <a:rPr lang="fi-FI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Lisäksi fysiikkatestit, sekä henkilökohtaiset harjoitusohjeet talvikaudelle</a:t>
            </a:r>
          </a:p>
          <a:p>
            <a:pPr algn="l">
              <a:lnSpc>
                <a:spcPct val="115000"/>
              </a:lnSpc>
              <a:spcAft>
                <a:spcPts val="800"/>
              </a:spcAft>
            </a:pPr>
            <a:r>
              <a:rPr lang="fi-FI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Ryhmän kesken sovitaan talvelle myös </a:t>
            </a:r>
            <a:r>
              <a:rPr lang="fi-FI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Track</a:t>
            </a:r>
            <a:r>
              <a:rPr lang="fi-FI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Man</a:t>
            </a:r>
            <a:r>
              <a:rPr lang="fi-FI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pelipäivät 2krt/kk, jolloin pelataan myös ns. talvisarjaa</a:t>
            </a:r>
            <a:endParaRPr lang="fi-FI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  <a:spcAft>
                <a:spcPts val="800"/>
              </a:spcAft>
            </a:pPr>
            <a:r>
              <a:rPr lang="fi-FI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Kenelle: </a:t>
            </a:r>
            <a:r>
              <a:rPr lang="fi-FI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Yli 14-21 vuotiaille tavoitteellisille tytöille ja pojille, HCP&lt;28</a:t>
            </a:r>
          </a:p>
          <a:p>
            <a:pPr algn="l">
              <a:lnSpc>
                <a:spcPct val="115000"/>
              </a:lnSpc>
              <a:spcAft>
                <a:spcPts val="800"/>
              </a:spcAft>
            </a:pPr>
            <a:r>
              <a:rPr lang="fi-FI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Mitä: </a:t>
            </a:r>
            <a:r>
              <a:rPr lang="fi-FI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Omatoimisuus, fyysinen harjoittelu, lyöntitekniikat, ymmärrys lajin vaatimuksista, Love for </a:t>
            </a:r>
            <a:r>
              <a:rPr lang="fi-FI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</a:t>
            </a:r>
            <a:r>
              <a:rPr lang="fi-FI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i-FI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game</a:t>
            </a:r>
            <a:endParaRPr lang="fi-FI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  <a:spcAft>
                <a:spcPts val="800"/>
              </a:spcAft>
            </a:pPr>
            <a:r>
              <a:rPr lang="fi-FI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Hinta:</a:t>
            </a:r>
            <a:r>
              <a:rPr lang="fi-FI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400€</a:t>
            </a:r>
          </a:p>
          <a:p>
            <a:pPr algn="l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23258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5F994F6-B9EA-2C67-322A-7E239EF29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i-FI" sz="3200" dirty="0"/>
              <a:t>Haastajaryhmä talvi 2024-2025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3B7072A-FC93-2A5B-BAE4-8EE702B857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fi-FI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Harjoitusjakso: </a:t>
            </a:r>
            <a:r>
              <a:rPr lang="fi-FI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8.12-30.3</a:t>
            </a: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fi-FI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</a:t>
            </a:r>
            <a:r>
              <a:rPr lang="fi-FI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unnuntaisin klo 13-14.30 (ei 22.12-5.1, eikä 23.2)</a:t>
            </a: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fi-FI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Lisäksi mahdollisuus osallistua Kilparyhmän kanssa harjoituksiin Malmin Golfhallilla torstaisin klo 18-20</a:t>
            </a:r>
            <a:endParaRPr lang="fi-FI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fi-FI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Paikka:</a:t>
            </a:r>
            <a:r>
              <a:rPr lang="fi-FI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BMW </a:t>
            </a:r>
            <a:r>
              <a:rPr lang="fi-FI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Pego</a:t>
            </a:r>
            <a:r>
              <a:rPr lang="fi-FI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Garden, Härkähaankuja 1, Vantaa</a:t>
            </a: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fi-FI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Kenelle: </a:t>
            </a:r>
            <a:r>
              <a:rPr lang="fi-FI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Kaikille junioreille, jotka haluavat harjoitella ympärivuotisesti</a:t>
            </a: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fi-FI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Mitä: </a:t>
            </a:r>
            <a:r>
              <a:rPr lang="fi-FI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Ilon kautta oppiminen, perusteet, lyöntitekniikat</a:t>
            </a: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fi-FI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Hinta:</a:t>
            </a:r>
            <a:r>
              <a:rPr lang="fi-FI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300€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40369208"/>
      </p:ext>
    </p:extLst>
  </p:cSld>
  <p:clrMapOvr>
    <a:masterClrMapping/>
  </p:clrMapOvr>
</p:sld>
</file>

<file path=ppt/theme/theme1.xml><?xml version="1.0" encoding="utf-8"?>
<a:theme xmlns:a="http://schemas.openxmlformats.org/drawingml/2006/main" name="Pin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</TotalTime>
  <Words>156</Words>
  <Application>Microsoft Office PowerPoint</Application>
  <PresentationFormat>Laajakuva</PresentationFormat>
  <Paragraphs>17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7" baseType="lpstr">
      <vt:lpstr>Aptos</vt:lpstr>
      <vt:lpstr>Arial</vt:lpstr>
      <vt:lpstr>Trebuchet MS</vt:lpstr>
      <vt:lpstr>Wingdings 3</vt:lpstr>
      <vt:lpstr>Pinta</vt:lpstr>
      <vt:lpstr>Kilparyhmä talvi 2024-2025</vt:lpstr>
      <vt:lpstr>Haastajaryhmä talvi 2024-2025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Samuli Seppälä</dc:creator>
  <cp:lastModifiedBy>Samuli Seppälä</cp:lastModifiedBy>
  <cp:revision>1</cp:revision>
  <dcterms:created xsi:type="dcterms:W3CDTF">2024-11-25T11:08:34Z</dcterms:created>
  <dcterms:modified xsi:type="dcterms:W3CDTF">2024-11-25T11:21:49Z</dcterms:modified>
</cp:coreProperties>
</file>